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59" r:id="rId7"/>
    <p:sldId id="265" r:id="rId8"/>
    <p:sldId id="266" r:id="rId9"/>
    <p:sldId id="267" r:id="rId10"/>
    <p:sldId id="268" r:id="rId11"/>
    <p:sldId id="269" r:id="rId12"/>
    <p:sldId id="262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400"/>
    <a:srgbClr val="FDFDFD"/>
    <a:srgbClr val="8D8D8D"/>
    <a:srgbClr val="90A230"/>
    <a:srgbClr val="4E4070"/>
    <a:srgbClr val="EE2E62"/>
    <a:srgbClr val="897E9E"/>
    <a:srgbClr val="6C6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414" autoAdjust="0"/>
  </p:normalViewPr>
  <p:slideViewPr>
    <p:cSldViewPr snapToGrid="0">
      <p:cViewPr varScale="1">
        <p:scale>
          <a:sx n="91" d="100"/>
          <a:sy n="91" d="100"/>
        </p:scale>
        <p:origin x="208" y="4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2454-127A-4810-8C68-B7019E0D67FA}" type="datetimeFigureOut">
              <a:rPr lang="hu-HU" smtClean="0"/>
              <a:t>2023. 09. 12.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073FA-8688-4FD5-B714-01966A38C2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442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C1E4C-DDEB-429A-A143-B8BC665405D4}" type="datetimeFigureOut">
              <a:rPr lang="hu-HU" smtClean="0"/>
              <a:t>2023. 09. 12.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6907F-9362-4286-AE78-F0246F7A15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481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utorial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4780048" y="4945637"/>
            <a:ext cx="3337027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SECOND STEP</a:t>
            </a:r>
            <a:r>
              <a:rPr lang="en-GB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4780048" y="5355072"/>
            <a:ext cx="3097127" cy="1269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Customize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look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templates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edit</a:t>
            </a:r>
            <a:r>
              <a:rPr lang="hu-HU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text,</a:t>
            </a:r>
            <a:r>
              <a:rPr lang="hu-HU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add </a:t>
            </a:r>
            <a:r>
              <a:rPr lang="hu-HU" sz="1400" baseline="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images</a:t>
            </a:r>
            <a:endParaRPr lang="en-US" sz="14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1180906" y="4945637"/>
            <a:ext cx="292359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FIRST STEP</a:t>
            </a:r>
            <a:r>
              <a:rPr lang="en-GB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1180905" y="5355072"/>
            <a:ext cx="2343345" cy="126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</a:t>
            </a:r>
            <a:r>
              <a:rPr lang="hu-HU" sz="1400" b="1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endParaRPr lang="hu-HU" sz="1400" b="1" baseline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slides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contain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design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layouts</a:t>
            </a:r>
            <a:endParaRPr lang="hu-HU" sz="1400" baseline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8569190" y="4945637"/>
            <a:ext cx="3337027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THIRD STEP</a:t>
            </a:r>
            <a:r>
              <a:rPr lang="en-GB" sz="2000" b="1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8569189" y="5355073"/>
            <a:ext cx="2898911" cy="1269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should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but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lost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</a:t>
            </a:r>
            <a:r>
              <a:rPr lang="hu-HU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hu-HU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400" b="1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communications@add.org.uk</a:t>
            </a:r>
            <a:endParaRPr lang="en-US" sz="1400" b="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939845" y="2212304"/>
            <a:ext cx="2281759" cy="2281759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Oval 25"/>
          <p:cNvSpPr/>
          <p:nvPr userDrawn="1"/>
        </p:nvSpPr>
        <p:spPr>
          <a:xfrm>
            <a:off x="4737346" y="2212303"/>
            <a:ext cx="2281759" cy="2281759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Oval 26"/>
          <p:cNvSpPr/>
          <p:nvPr userDrawn="1"/>
        </p:nvSpPr>
        <p:spPr>
          <a:xfrm>
            <a:off x="8534848" y="2212303"/>
            <a:ext cx="2281759" cy="2281759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Rectangle 27"/>
          <p:cNvSpPr/>
          <p:nvPr userDrawn="1"/>
        </p:nvSpPr>
        <p:spPr>
          <a:xfrm>
            <a:off x="2727368" y="716738"/>
            <a:ext cx="63930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 TO USE THE TEMPLATES.</a:t>
            </a:r>
            <a:endParaRPr lang="hu-HU" sz="3000" b="1" dirty="0">
              <a:solidFill>
                <a:srgbClr val="000000"/>
              </a:solidFill>
              <a:latin typeface="Montserrat" panose="02000505000000020004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4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24474" y="2219325"/>
            <a:ext cx="5343525" cy="1766888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EDIT.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24474" y="4078287"/>
            <a:ext cx="5343525" cy="16652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style.</a:t>
            </a:r>
            <a:endParaRPr lang="hu-HU" dirty="0"/>
          </a:p>
        </p:txBody>
      </p:sp>
      <p:sp>
        <p:nvSpPr>
          <p:cNvPr id="9" name="Oval 8"/>
          <p:cNvSpPr/>
          <p:nvPr userDrawn="1"/>
        </p:nvSpPr>
        <p:spPr>
          <a:xfrm>
            <a:off x="838200" y="1617663"/>
            <a:ext cx="4010891" cy="4010892"/>
          </a:xfrm>
          <a:prstGeom prst="ellipse">
            <a:avLst/>
          </a:prstGeom>
          <a:pattFill prst="pct5">
            <a:fgClr>
              <a:srgbClr val="897E9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4E4070"/>
                </a:solidFill>
              </a:ln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38200" y="1627188"/>
            <a:ext cx="4019550" cy="4049712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US" dirty="0"/>
              <a:t>Click icon to add picture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111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1700" y="5070526"/>
            <a:ext cx="1907827" cy="166528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style.</a:t>
            </a:r>
            <a:endParaRPr lang="hu-HU" dirty="0"/>
          </a:p>
        </p:txBody>
      </p:sp>
      <p:sp>
        <p:nvSpPr>
          <p:cNvPr id="9" name="Oval 8"/>
          <p:cNvSpPr/>
          <p:nvPr userDrawn="1"/>
        </p:nvSpPr>
        <p:spPr>
          <a:xfrm>
            <a:off x="2001700" y="1950738"/>
            <a:ext cx="1907828" cy="1907828"/>
          </a:xfrm>
          <a:prstGeom prst="ellipse">
            <a:avLst/>
          </a:prstGeom>
          <a:pattFill prst="pct5">
            <a:fgClr>
              <a:srgbClr val="897E9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4E4070"/>
                </a:solidFill>
              </a:ln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010359" y="1948884"/>
            <a:ext cx="1899168" cy="19134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249625" y="258879"/>
            <a:ext cx="11515726" cy="675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6400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0000"/>
                </a:solidFill>
              </a:rPr>
              <a:t>CLICK TO EDIT MASTER TITLE STYLE.</a:t>
            </a:r>
            <a:endParaRPr lang="hu-HU" sz="3000" b="1" dirty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 userDrawn="1"/>
        </p:nvSpPr>
        <p:spPr>
          <a:xfrm>
            <a:off x="4850647" y="1947000"/>
            <a:ext cx="1907828" cy="1907828"/>
          </a:xfrm>
          <a:prstGeom prst="ellipse">
            <a:avLst/>
          </a:prstGeom>
          <a:pattFill prst="pct5">
            <a:fgClr>
              <a:srgbClr val="897E9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4E4070"/>
                </a:solidFill>
              </a:ln>
            </a:endParaRPr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859306" y="1945146"/>
            <a:ext cx="1899168" cy="19134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23" name="Oval 22"/>
          <p:cNvSpPr/>
          <p:nvPr userDrawn="1"/>
        </p:nvSpPr>
        <p:spPr>
          <a:xfrm>
            <a:off x="7670930" y="1943262"/>
            <a:ext cx="1907828" cy="1907828"/>
          </a:xfrm>
          <a:prstGeom prst="ellipse">
            <a:avLst/>
          </a:prstGeom>
          <a:pattFill prst="pct5">
            <a:fgClr>
              <a:srgbClr val="897E9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4E4070"/>
                </a:solidFill>
              </a:ln>
            </a:endParaRPr>
          </a:p>
        </p:txBody>
      </p:sp>
      <p:sp>
        <p:nvSpPr>
          <p:cNvPr id="2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7679589" y="1941408"/>
            <a:ext cx="1899168" cy="19134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4851400" y="4040188"/>
            <a:ext cx="1906588" cy="91757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18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 THIS SECTION OF SLIDE.</a:t>
            </a:r>
            <a:endParaRPr lang="en-GB" dirty="0"/>
          </a:p>
        </p:txBody>
      </p:sp>
      <p:sp>
        <p:nvSpPr>
          <p:cNvPr id="25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7699861" y="4040188"/>
            <a:ext cx="1906588" cy="91757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18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 THIS SECTION OF SLIDE.</a:t>
            </a:r>
            <a:endParaRPr lang="en-GB" dirty="0"/>
          </a:p>
        </p:txBody>
      </p:sp>
      <p:sp>
        <p:nvSpPr>
          <p:cNvPr id="27" name="Content Placeholder 4"/>
          <p:cNvSpPr>
            <a:spLocks noGrp="1"/>
          </p:cNvSpPr>
          <p:nvPr>
            <p:ph sz="quarter" idx="18" hasCustomPrompt="1"/>
          </p:nvPr>
        </p:nvSpPr>
        <p:spPr>
          <a:xfrm>
            <a:off x="2014195" y="4040187"/>
            <a:ext cx="1906588" cy="91757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18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 THIS SECTION OF SLIDE.</a:t>
            </a:r>
            <a:endParaRPr lang="en-GB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4851400" y="5070475"/>
            <a:ext cx="1906588" cy="1665288"/>
          </a:xfrm>
        </p:spPr>
        <p:txBody>
          <a:bodyPr>
            <a:noAutofit/>
          </a:bodyPr>
          <a:lstStyle>
            <a:lvl1pPr>
              <a:defRPr sz="140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subtitle style.</a:t>
            </a:r>
            <a:endParaRPr lang="en-GB" dirty="0"/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20" hasCustomPrompt="1"/>
          </p:nvPr>
        </p:nvSpPr>
        <p:spPr>
          <a:xfrm>
            <a:off x="7699861" y="5070475"/>
            <a:ext cx="1906588" cy="1665288"/>
          </a:xfrm>
        </p:spPr>
        <p:txBody>
          <a:bodyPr>
            <a:noAutofit/>
          </a:bodyPr>
          <a:lstStyle>
            <a:lvl1pPr>
              <a:defRPr sz="140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subtitle style.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769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Full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rgbClr val="8D8D8D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3" name="Rectangle 2"/>
          <p:cNvSpPr/>
          <p:nvPr userDrawn="1"/>
        </p:nvSpPr>
        <p:spPr>
          <a:xfrm>
            <a:off x="7423667" y="2543175"/>
            <a:ext cx="4530207" cy="4314825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92506" y="3048420"/>
            <a:ext cx="4017412" cy="1374287"/>
          </a:xfrm>
        </p:spPr>
        <p:txBody>
          <a:bodyPr anchor="b">
            <a:noAutofit/>
          </a:bodyPr>
          <a:lstStyle>
            <a:lvl1pPr algn="l">
              <a:defRPr sz="25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PHOTO TITLE.</a:t>
            </a:r>
            <a:endParaRPr lang="hu-HU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692506" y="4468011"/>
            <a:ext cx="4017413" cy="145692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photo text.</a:t>
            </a:r>
          </a:p>
        </p:txBody>
      </p:sp>
    </p:spTree>
    <p:extLst>
      <p:ext uri="{BB962C8B-B14F-4D97-AF65-F5344CB8AC3E}">
        <p14:creationId xmlns:p14="http://schemas.microsoft.com/office/powerpoint/2010/main" val="3944769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Side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086600" cy="6858000"/>
          </a:xfrm>
          <a:solidFill>
            <a:srgbClr val="8D8D8D"/>
          </a:solidFill>
        </p:spPr>
        <p:txBody>
          <a:bodyPr>
            <a:normAutofit/>
          </a:bodyPr>
          <a:lstStyle>
            <a:lvl1pPr marL="0" indent="0" algn="ctr">
              <a:buNone/>
              <a:defRPr lang="hu-HU" dirty="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92506" y="3048420"/>
            <a:ext cx="4017412" cy="1374287"/>
          </a:xfrm>
        </p:spPr>
        <p:txBody>
          <a:bodyPr anchor="b">
            <a:noAutofit/>
          </a:bodyPr>
          <a:lstStyle>
            <a:lvl1pPr algn="l">
              <a:defRPr sz="25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PHOTO TITLE.</a:t>
            </a:r>
            <a:endParaRPr lang="hu-HU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692506" y="4468011"/>
            <a:ext cx="4017413" cy="145692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photo text.</a:t>
            </a:r>
          </a:p>
        </p:txBody>
      </p:sp>
    </p:spTree>
    <p:extLst>
      <p:ext uri="{BB962C8B-B14F-4D97-AF65-F5344CB8AC3E}">
        <p14:creationId xmlns:p14="http://schemas.microsoft.com/office/powerpoint/2010/main" val="312806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con o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010359" cy="6858000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959" y="2174032"/>
            <a:ext cx="1759179" cy="917837"/>
          </a:xfrm>
        </p:spPr>
        <p:txBody>
          <a:bodyPr anchor="t" anchorCtr="0">
            <a:noAutofit/>
          </a:bodyPr>
          <a:lstStyle>
            <a:lvl1pPr algn="ctr">
              <a:defRPr sz="1800" baseline="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84256" y="429848"/>
            <a:ext cx="9428299" cy="612957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l">
              <a:buNone/>
              <a:tabLst/>
              <a:defRPr sz="2000"/>
            </a:lvl2pPr>
            <a:lvl3pPr marL="914400" indent="0" algn="l">
              <a:buNone/>
              <a:defRPr sz="1800"/>
            </a:lvl3pPr>
            <a:lvl4pPr marL="1371600" indent="0" algn="l">
              <a:buNone/>
              <a:defRPr sz="1600"/>
            </a:lvl4pPr>
            <a:lvl5pPr marL="1828800" indent="0" algn="l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9" name="Oval 8"/>
          <p:cNvSpPr/>
          <p:nvPr userDrawn="1"/>
        </p:nvSpPr>
        <p:spPr>
          <a:xfrm>
            <a:off x="287714" y="429848"/>
            <a:ext cx="1417613" cy="1417613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4E4070"/>
                </a:solidFill>
              </a:ln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9900" y="550583"/>
            <a:ext cx="1036638" cy="968375"/>
          </a:xfrm>
        </p:spPr>
        <p:txBody>
          <a:bodyPr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744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2237011" y="1902279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858414" y="2023579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7614560" y="1846298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6244127" y="2023579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2237011" y="3320551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858414" y="3441851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28"/>
          </p:nvPr>
        </p:nvSpPr>
        <p:spPr>
          <a:xfrm>
            <a:off x="7614560" y="3264570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6244127" y="3441851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0"/>
          </p:nvPr>
        </p:nvSpPr>
        <p:spPr>
          <a:xfrm>
            <a:off x="2237011" y="4761091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Picture Placeholder 6"/>
          <p:cNvSpPr>
            <a:spLocks noGrp="1"/>
          </p:cNvSpPr>
          <p:nvPr>
            <p:ph type="pic" sz="quarter" idx="31"/>
          </p:nvPr>
        </p:nvSpPr>
        <p:spPr>
          <a:xfrm>
            <a:off x="858414" y="4890555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2"/>
          </p:nvPr>
        </p:nvSpPr>
        <p:spPr>
          <a:xfrm>
            <a:off x="7614560" y="4705110"/>
            <a:ext cx="3754406" cy="13156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Picture Placeholder 6"/>
          <p:cNvSpPr>
            <a:spLocks noGrp="1"/>
          </p:cNvSpPr>
          <p:nvPr>
            <p:ph type="pic" sz="quarter" idx="33"/>
          </p:nvPr>
        </p:nvSpPr>
        <p:spPr>
          <a:xfrm>
            <a:off x="6244127" y="4890555"/>
            <a:ext cx="1222311" cy="11663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6013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c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1216" y="499534"/>
            <a:ext cx="11168743" cy="638802"/>
          </a:xfrm>
        </p:spPr>
        <p:txBody>
          <a:bodyPr>
            <a:normAutofit/>
          </a:bodyPr>
          <a:lstStyle>
            <a:lvl1pPr algn="ctr">
              <a:defRPr sz="30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498598" y="3275047"/>
            <a:ext cx="2470151" cy="2397968"/>
          </a:xfrm>
        </p:spPr>
        <p:txBody>
          <a:bodyPr anchor="t">
            <a:normAutofit/>
          </a:bodyPr>
          <a:lstStyle>
            <a:lvl1pPr marL="0" indent="0" algn="ctr">
              <a:lnSpc>
                <a:spcPct val="150000"/>
              </a:lnSpc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3287607" y="3275046"/>
            <a:ext cx="2470151" cy="2397968"/>
          </a:xfrm>
        </p:spPr>
        <p:txBody>
          <a:bodyPr anchor="t">
            <a:normAutofit/>
          </a:bodyPr>
          <a:lstStyle>
            <a:lvl1pPr marL="0" indent="0" algn="ctr">
              <a:lnSpc>
                <a:spcPct val="150000"/>
              </a:lnSpc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5"/>
          </p:nvPr>
        </p:nvSpPr>
        <p:spPr>
          <a:xfrm>
            <a:off x="6076616" y="3275045"/>
            <a:ext cx="2470151" cy="2397968"/>
          </a:xfrm>
        </p:spPr>
        <p:txBody>
          <a:bodyPr anchor="t">
            <a:normAutofit/>
          </a:bodyPr>
          <a:lstStyle>
            <a:lvl1pPr marL="0" indent="0" algn="ctr">
              <a:lnSpc>
                <a:spcPct val="150000"/>
              </a:lnSpc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26"/>
          </p:nvPr>
        </p:nvSpPr>
        <p:spPr>
          <a:xfrm>
            <a:off x="8865625" y="3275045"/>
            <a:ext cx="2470151" cy="2397968"/>
          </a:xfrm>
        </p:spPr>
        <p:txBody>
          <a:bodyPr anchor="t">
            <a:normAutofit/>
          </a:bodyPr>
          <a:lstStyle>
            <a:lvl1pPr marL="0" indent="0" algn="ctr">
              <a:lnSpc>
                <a:spcPct val="150000"/>
              </a:lnSpc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3" hasCustomPrompt="1"/>
          </p:nvPr>
        </p:nvSpPr>
        <p:spPr>
          <a:xfrm>
            <a:off x="1122517" y="1866132"/>
            <a:ext cx="1222311" cy="116632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icon to add </a:t>
            </a:r>
            <a:r>
              <a:rPr lang="hu-HU" dirty="0" err="1"/>
              <a:t>icon</a:t>
            </a:r>
            <a:endParaRPr lang="hu-HU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7" hasCustomPrompt="1"/>
          </p:nvPr>
        </p:nvSpPr>
        <p:spPr>
          <a:xfrm>
            <a:off x="3911526" y="1866131"/>
            <a:ext cx="1222311" cy="116632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icon to add </a:t>
            </a:r>
            <a:r>
              <a:rPr lang="hu-HU" dirty="0" err="1"/>
              <a:t>icon</a:t>
            </a:r>
            <a:endParaRPr lang="hu-HU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8" hasCustomPrompt="1"/>
          </p:nvPr>
        </p:nvSpPr>
        <p:spPr>
          <a:xfrm>
            <a:off x="6700535" y="1866130"/>
            <a:ext cx="1222311" cy="116632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icon to add </a:t>
            </a:r>
            <a:r>
              <a:rPr lang="hu-HU" dirty="0" err="1"/>
              <a:t>icon</a:t>
            </a:r>
            <a:endParaRPr lang="hu-HU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9" hasCustomPrompt="1"/>
          </p:nvPr>
        </p:nvSpPr>
        <p:spPr>
          <a:xfrm>
            <a:off x="9489544" y="1866129"/>
            <a:ext cx="1222311" cy="116632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icon to add </a:t>
            </a:r>
            <a:r>
              <a:rPr lang="hu-HU" dirty="0" err="1"/>
              <a:t>icon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236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4930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562100"/>
            <a:ext cx="10515600" cy="590550"/>
          </a:xfrm>
        </p:spPr>
        <p:txBody>
          <a:bodyPr>
            <a:noAutofit/>
          </a:bodyPr>
          <a:lstStyle>
            <a:lvl1pPr marL="0" indent="0">
              <a:buNone/>
              <a:defRPr sz="25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2166936"/>
            <a:ext cx="10515600" cy="371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838200" y="2538411"/>
            <a:ext cx="10515600" cy="547689"/>
          </a:xfrm>
        </p:spPr>
        <p:txBody>
          <a:bodyPr>
            <a:normAutofit/>
          </a:bodyPr>
          <a:lstStyle>
            <a:lvl1pPr marL="0" indent="0">
              <a:buNone/>
              <a:defRPr sz="1400" i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338026"/>
            <a:ext cx="10515600" cy="590550"/>
          </a:xfrm>
        </p:spPr>
        <p:txBody>
          <a:bodyPr>
            <a:noAutofit/>
          </a:bodyPr>
          <a:lstStyle>
            <a:lvl1pPr marL="0" indent="0">
              <a:buNone/>
              <a:defRPr sz="25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0" y="3942862"/>
            <a:ext cx="10515600" cy="371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838200" y="4314337"/>
            <a:ext cx="10515600" cy="547689"/>
          </a:xfrm>
        </p:spPr>
        <p:txBody>
          <a:bodyPr>
            <a:normAutofit/>
          </a:bodyPr>
          <a:lstStyle>
            <a:lvl1pPr marL="0" indent="0">
              <a:buNone/>
              <a:defRPr sz="1400" i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120174"/>
            <a:ext cx="10515600" cy="590550"/>
          </a:xfrm>
        </p:spPr>
        <p:txBody>
          <a:bodyPr>
            <a:noAutofit/>
          </a:bodyPr>
          <a:lstStyle>
            <a:lvl1pPr marL="0" indent="0">
              <a:buNone/>
              <a:defRPr sz="25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38200" y="5725010"/>
            <a:ext cx="10515600" cy="371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38200" y="6096485"/>
            <a:ext cx="10515600" cy="547689"/>
          </a:xfrm>
        </p:spPr>
        <p:txBody>
          <a:bodyPr>
            <a:normAutofit/>
          </a:bodyPr>
          <a:lstStyle>
            <a:lvl1pPr marL="0" indent="0">
              <a:buNone/>
              <a:defRPr sz="1400" i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1657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599" cy="4351338"/>
          </a:xfrm>
        </p:spPr>
        <p:txBody>
          <a:bodyPr/>
          <a:lstStyle>
            <a:lvl1pPr marL="0" indent="0">
              <a:buNone/>
              <a:defRPr sz="2500" b="1"/>
            </a:lvl1pPr>
          </a:lstStyle>
          <a:p>
            <a:pPr lvl="0"/>
            <a:r>
              <a:rPr lang="en-US" dirty="0"/>
              <a:t>Click to edit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 sz="2500" b="1"/>
            </a:lvl1pPr>
          </a:lstStyle>
          <a:p>
            <a:pPr lvl="0"/>
            <a:r>
              <a:rPr lang="en-US" dirty="0"/>
              <a:t>Click to edit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8064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wo columns/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EDIT.</a:t>
            </a:r>
            <a:endParaRPr lang="hu-H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893888" y="1828122"/>
            <a:ext cx="3951287" cy="963612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893888" y="2929168"/>
            <a:ext cx="3951287" cy="95703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rgbClr val="7030A0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94340" y="4023634"/>
            <a:ext cx="3951287" cy="2452229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rgbClr val="000000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7410225" y="1828122"/>
            <a:ext cx="3951287" cy="963612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7410225" y="2929168"/>
            <a:ext cx="3951287" cy="95703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rgbClr val="7030A0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7410677" y="4023634"/>
            <a:ext cx="3951287" cy="2452229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rgbClr val="000000"/>
                </a:solidFill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838201" y="1829707"/>
            <a:ext cx="868136" cy="74204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hu-HU" dirty="0"/>
              <a:t>01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6379030" y="1829707"/>
            <a:ext cx="868136" cy="74204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  <a:lvl2pPr marL="457200" indent="0">
              <a:buNone/>
              <a:defRPr sz="2800" b="1">
                <a:solidFill>
                  <a:srgbClr val="897E9E"/>
                </a:solidFill>
              </a:defRPr>
            </a:lvl2pPr>
            <a:lvl3pPr marL="914400" indent="0">
              <a:buNone/>
              <a:defRPr sz="2800" b="1">
                <a:solidFill>
                  <a:srgbClr val="897E9E"/>
                </a:solidFill>
              </a:defRPr>
            </a:lvl3pPr>
            <a:lvl4pPr marL="1371600" indent="0">
              <a:buNone/>
              <a:defRPr sz="2800" b="1">
                <a:solidFill>
                  <a:srgbClr val="897E9E"/>
                </a:solidFill>
              </a:defRPr>
            </a:lvl4pPr>
            <a:lvl5pPr marL="1828800" indent="0">
              <a:buNone/>
              <a:defRPr sz="2800" b="1">
                <a:solidFill>
                  <a:srgbClr val="897E9E"/>
                </a:solidFill>
              </a:defRPr>
            </a:lvl5pPr>
          </a:lstStyle>
          <a:p>
            <a:pPr lvl="0"/>
            <a:r>
              <a:rPr lang="hu-HU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49538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utorial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599880" y="1925100"/>
            <a:ext cx="292359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USE THESE TEMPLATES.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342705" y="2380131"/>
            <a:ext cx="2923591" cy="126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You’ll find them by looking under “New Slide”. Then customise them.</a:t>
            </a:r>
            <a:endParaRPr lang="hu-HU" sz="1400" baseline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1402503" y="716738"/>
            <a:ext cx="90428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6 TIPS</a:t>
            </a:r>
            <a:r>
              <a:rPr lang="en-GB" sz="3000" b="1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IMPROVE YOUR PRESENTATIONS</a:t>
            </a:r>
            <a:r>
              <a:rPr lang="en-GB" sz="30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hu-HU" sz="3000" b="1" dirty="0">
              <a:solidFill>
                <a:srgbClr val="000000"/>
              </a:solidFill>
              <a:latin typeface="Montserrat" panose="02000505000000020004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4324155" y="1925100"/>
            <a:ext cx="292359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REMEMBER THE BRAND.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4066980" y="2380131"/>
            <a:ext cx="3286320" cy="126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You’ll find all the brand </a:t>
            </a:r>
            <a:b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400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guidelines by visiting </a:t>
            </a:r>
            <a:r>
              <a:rPr lang="en-GB" sz="1400" b="1" baseline="0" dirty="0" err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www.add.org</a:t>
            </a:r>
            <a:r>
              <a:rPr lang="en-GB" sz="1400" b="1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/brand</a:t>
            </a:r>
            <a:endParaRPr lang="hu-HU" sz="1400" b="1" baseline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4324155" y="4095984"/>
            <a:ext cx="3601638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REMEMBER ACCESSIBILITY.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8" name="Subtitle 2"/>
          <p:cNvSpPr txBox="1">
            <a:spLocks/>
          </p:cNvSpPr>
          <p:nvPr userDrawn="1"/>
        </p:nvSpPr>
        <p:spPr>
          <a:xfrm>
            <a:off x="4066980" y="4551015"/>
            <a:ext cx="4038016" cy="1591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someone in the audience is visually impaired, they won’t see the visuals; but they can read text with their devices. Therefore: 1) Accompany visual elements with text.  2) Ensure none of the visual elements are relevant in order to understand the presentation.</a:t>
            </a:r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599880" y="4095984"/>
            <a:ext cx="320645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USE PHOTOS. TELL STORIES.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 userDrawn="1"/>
        </p:nvSpPr>
        <p:spPr>
          <a:xfrm>
            <a:off x="342705" y="4551015"/>
            <a:ext cx="2923591" cy="126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templates give you loads of opportunities to do so. </a:t>
            </a:r>
            <a:endParaRPr lang="hu-HU" sz="1400" baseline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8411159" y="4095984"/>
            <a:ext cx="317124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ONE THOUGHT PER SLIDE.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2" name="Subtitle 2"/>
          <p:cNvSpPr txBox="1">
            <a:spLocks/>
          </p:cNvSpPr>
          <p:nvPr userDrawn="1"/>
        </p:nvSpPr>
        <p:spPr>
          <a:xfrm>
            <a:off x="8153984" y="4551015"/>
            <a:ext cx="2923591" cy="126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give you the opportunity to tell your story. When a slide is packed with five different ideas, your story gets lost.</a:t>
            </a:r>
            <a:endParaRPr lang="hu-HU" sz="1400" baseline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8411159" y="1925100"/>
            <a:ext cx="3418891" cy="361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b="0" kern="1200" spc="-120" baseline="0">
                <a:solidFill>
                  <a:srgbClr val="EE2E6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baseline="0" dirty="0">
                <a:solidFill>
                  <a:srgbClr val="000000"/>
                </a:solidFill>
                <a:latin typeface="Montserrat" panose="02000505000000020004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BUT NO LOGO IN EVERY SLIDE.</a:t>
            </a:r>
            <a:endParaRPr lang="en-US" sz="1800" dirty="0">
              <a:solidFill>
                <a:srgbClr val="000000"/>
              </a:solidFill>
              <a:latin typeface="Montserrat" panose="02000505000000020004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 userDrawn="1"/>
        </p:nvSpPr>
        <p:spPr>
          <a:xfrm>
            <a:off x="8153984" y="2380130"/>
            <a:ext cx="3590341" cy="150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are 20min into a presentation and your audience doesn’t know you work for ADD, you have a problem. Logos add extra noise and distract from the story you’re telling.</a:t>
            </a:r>
            <a:endParaRPr lang="hu-HU" sz="1400" baseline="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235018" y="1610689"/>
            <a:ext cx="4122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3854956" y="1591234"/>
            <a:ext cx="526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7925793" y="1610689"/>
            <a:ext cx="5180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44820" y="3734662"/>
            <a:ext cx="5164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4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3806331" y="3762118"/>
            <a:ext cx="5212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5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7883717" y="3781574"/>
            <a:ext cx="5405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000000"/>
                </a:solidFill>
                <a:latin typeface="Montserrat" panose="02000505000000020004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6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7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8274" y="2235199"/>
            <a:ext cx="9086657" cy="3279775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4" y="0"/>
            <a:ext cx="1323587" cy="132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1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6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8274" y="2235199"/>
            <a:ext cx="7705725" cy="3279775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499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8274" y="2235199"/>
            <a:ext cx="7705725" cy="3279775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64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950" y="365125"/>
            <a:ext cx="8899849" cy="1325563"/>
          </a:xfrm>
        </p:spPr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EDIT.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SzPct val="40000"/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1323587" cy="132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34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BD3095-25DC-B0CC-1DE4-1E29E709603B}"/>
              </a:ext>
            </a:extLst>
          </p:cNvPr>
          <p:cNvSpPr/>
          <p:nvPr userDrawn="1"/>
        </p:nvSpPr>
        <p:spPr>
          <a:xfrm>
            <a:off x="-295422" y="365125"/>
            <a:ext cx="12731262" cy="1325563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SzPct val="40000"/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62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>
                <a:solidFill>
                  <a:srgbClr val="000000"/>
                </a:solidFill>
                <a:latin typeface="Montserrat" panose="02000505000000020004" pitchFamily="2" charset="0"/>
              </a:defRPr>
            </a:lvl1pPr>
          </a:lstStyle>
          <a:p>
            <a:r>
              <a:rPr lang="en-US" dirty="0"/>
              <a:t>CLICK TO EDIT TITLE.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SzPct val="40000"/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259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hu-HU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206482"/>
            <a:ext cx="12192000" cy="165151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Rectangle 2"/>
          <p:cNvSpPr/>
          <p:nvPr userDrawn="1"/>
        </p:nvSpPr>
        <p:spPr>
          <a:xfrm>
            <a:off x="0" y="4815840"/>
            <a:ext cx="12192000" cy="2042160"/>
          </a:xfrm>
          <a:prstGeom prst="rect">
            <a:avLst/>
          </a:prstGeom>
          <a:solidFill>
            <a:srgbClr val="000000">
              <a:alpha val="9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3601" y="5356944"/>
            <a:ext cx="11515726" cy="742950"/>
          </a:xfrm>
        </p:spPr>
        <p:txBody>
          <a:bodyPr anchor="ctr">
            <a:normAutofit/>
          </a:bodyPr>
          <a:lstStyle>
            <a:lvl1pPr algn="l">
              <a:defRPr sz="3000">
                <a:solidFill>
                  <a:srgbClr val="FF6400"/>
                </a:solidFill>
              </a:defRPr>
            </a:lvl1pPr>
          </a:lstStyle>
          <a:p>
            <a:r>
              <a:rPr lang="en-US" dirty="0"/>
              <a:t>CLICK TO EDIT.</a:t>
            </a:r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33375" y="6100348"/>
            <a:ext cx="11515952" cy="7588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rgbClr val="FDFDFD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/>
                </a:solidFill>
              </a:defRPr>
            </a:lvl3pPr>
            <a:lvl4pPr marL="1371600" indent="0">
              <a:buNone/>
              <a:defRPr sz="1800">
                <a:solidFill>
                  <a:schemeClr val="tx1"/>
                </a:solidFill>
              </a:defRPr>
            </a:lvl4pPr>
            <a:lvl5pPr marL="1828800" indent="0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styles.</a:t>
            </a:r>
          </a:p>
        </p:txBody>
      </p:sp>
    </p:spTree>
    <p:extLst>
      <p:ext uri="{BB962C8B-B14F-4D97-AF65-F5344CB8AC3E}">
        <p14:creationId xmlns:p14="http://schemas.microsoft.com/office/powerpoint/2010/main" val="33530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9974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84" r:id="rId2"/>
    <p:sldLayoutId id="2147483822" r:id="rId3"/>
    <p:sldLayoutId id="2147483875" r:id="rId4"/>
    <p:sldLayoutId id="2147483876" r:id="rId5"/>
    <p:sldLayoutId id="2147483880" r:id="rId6"/>
    <p:sldLayoutId id="2147483824" r:id="rId7"/>
    <p:sldLayoutId id="2147483885" r:id="rId8"/>
    <p:sldLayoutId id="2147483866" r:id="rId9"/>
    <p:sldLayoutId id="2147483816" r:id="rId10"/>
    <p:sldLayoutId id="2147483878" r:id="rId11"/>
    <p:sldLayoutId id="2147483872" r:id="rId12"/>
    <p:sldLayoutId id="2147483883" r:id="rId13"/>
    <p:sldLayoutId id="2147483881" r:id="rId14"/>
    <p:sldLayoutId id="2147483871" r:id="rId15"/>
    <p:sldLayoutId id="2147483873" r:id="rId16"/>
    <p:sldLayoutId id="2147483868" r:id="rId17"/>
    <p:sldLayoutId id="2147483826" r:id="rId18"/>
    <p:sldLayoutId id="21474838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00000"/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SzPct val="40000"/>
        <a:buFontTx/>
        <a:buNone/>
        <a:defRPr sz="20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Clr>
          <a:srgbClr val="FF6400"/>
        </a:buClr>
        <a:buFont typeface="Wingdings" panose="05000000000000000000" pitchFamily="2" charset="2"/>
        <a:buChar char="§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 typeface="Wingdings" panose="05000000000000000000" pitchFamily="2" charset="2"/>
        <a:buChar char="§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 typeface="Wingdings" panose="05000000000000000000" pitchFamily="2" charset="2"/>
        <a:buChar char="§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spcAft>
          <a:spcPts val="600"/>
        </a:spcAft>
        <a:buFont typeface="Wingdings" panose="05000000000000000000" pitchFamily="2" charset="2"/>
        <a:buChar char="§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2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38C38AA-8148-0B42-81E1-47A20961F2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89056A-C880-B74B-958A-DA39978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6B17F-74DF-0941-BCEC-E07FAC32C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8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CE84FD4-01F2-B947-982E-3B2F90763E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8B24E3-2A65-3A4C-8312-50D6BF8F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51B50-CDCF-6C40-AD33-658F99DF9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3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8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4A835-5854-D840-BB1B-F93A5CCC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0E68A-51FF-3241-B43B-E5F181961E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25E555D-FE42-D94C-B384-BE3BFD854C1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DC978-7AAF-2643-8798-3808ECC5762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C4578DA-4278-F646-A8B5-79E8BEB6630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31F6E0-E126-204A-B062-7CBD176BF8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E6932EC-7AF9-6841-90BB-EB081F517E8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0A96940-C4B6-EA41-B8FC-3D2DF51989E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E7E4A6D-5D67-D44E-80B1-04D5D15E82C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7505320-8D52-E244-99FC-3175BEFD391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EEE1A45-2003-7B43-A73C-2BAD56D88B1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6CB2EDD-64A7-6E44-87C2-18D6E8CDCA1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9D43297-A77B-8946-86A5-0C70531FF88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</p:spTree>
    <p:extLst>
      <p:ext uri="{BB962C8B-B14F-4D97-AF65-F5344CB8AC3E}">
        <p14:creationId xmlns:p14="http://schemas.microsoft.com/office/powerpoint/2010/main" val="3252742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9FBC-AFFF-F04B-9BE4-50A83CF1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22847-0A56-5442-938A-3F8E11ADD0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E288A-673C-DB4A-84FC-F3FE7C68A62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87F8B-5466-F642-801F-AFD9794FD0B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337644-0264-D64C-808B-BD5DC58E5B2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EC6B5FA-A8FC-C64A-82FE-0AC260C43CD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DF7C5FE-9A1D-264C-B78F-1CC94AB3498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9952D4F-CB9A-2745-A075-43796C61DD3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337BF6-29E1-0D4D-8616-A680697F7147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</p:spTree>
    <p:extLst>
      <p:ext uri="{BB962C8B-B14F-4D97-AF65-F5344CB8AC3E}">
        <p14:creationId xmlns:p14="http://schemas.microsoft.com/office/powerpoint/2010/main" val="95543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6C35C-3507-6C48-9CF1-1944E9A1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D1818-8177-904D-A6D6-85E4C7EC5F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D1097-4375-2246-AA52-062C790B7A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BAF04-ADED-EC4E-A1F1-CFC365F304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CACB05-68C9-9B44-B77B-D14642347B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ABEB0F7-03BF-A040-A02B-61884FCAE8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4F1B8EF-392C-DC4E-8FD0-67BFBBB206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C9D5F0-0006-EB44-8D24-5D4AA3B0A54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051F34F-D135-7F45-9123-191DF7BB8A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ED161C-B2BD-414C-B80F-4FA3CAD54F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48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C99BD-2545-8843-B8A2-AD52242DC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F1291-F856-664D-933A-1CBC9FEBA1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114-2560-184A-8652-59A6C4742D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C9E9C-B11B-6246-B186-56885F75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94A69-9D32-684A-9D0E-8ED4B0FD75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8FFF9-BC39-4F44-8ECE-7D228DB990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8432D5-34E4-B246-98FD-2A3E19198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FD5ED8-C9B1-3C49-865E-0790DA42A5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7F543A-4294-BE43-90FA-41FD48DB7D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039C885-CD99-4044-A6FE-C213DC8E98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3830A3-4C5F-FF4B-A85D-712357BC2B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A7FDEE-D37C-1746-BE8B-6A72F41E33D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4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15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8209" y="814172"/>
            <a:ext cx="7705725" cy="3279775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TITLE TO BE IN BLACK</a:t>
            </a:r>
          </a:p>
        </p:txBody>
      </p:sp>
    </p:spTree>
    <p:extLst>
      <p:ext uri="{BB962C8B-B14F-4D97-AF65-F5344CB8AC3E}">
        <p14:creationId xmlns:p14="http://schemas.microsoft.com/office/powerpoint/2010/main" val="234656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56623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00234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E76CB56-EA01-F141-AF7E-1478400CC4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D6A01-3AE4-CF46-9C62-49FF85E67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B05A9-6650-624A-A966-DA01CAEDF1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9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589CA-33C9-D745-A9A7-67490687F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D56C51-F525-0C4C-A6EE-102A89E0E1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83EEF3-50D5-6546-B9E0-9DB34A1A99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51784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33F75B0-504A-9244-9B93-F8C801DDC5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85B6E-B490-3F4C-9336-3E3031FBB1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1CA4674-7544-3746-B893-DF6B7F0494F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3B9F9D-E48D-7D42-B019-6B8BD4C4AB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A1AB1-CB91-4A4B-8810-91E6E9F2D9DC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01903-A31E-6D4C-A748-BED792C1BC1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92BE5CD-BCBE-8647-81FD-EC41DDF71E10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EFE31CF-C6F2-4646-B636-EFE1C5DC2C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697BCE7-08CF-4A42-A6A8-07C887C40A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09640"/>
      </p:ext>
    </p:extLst>
  </p:cSld>
  <p:clrMapOvr>
    <a:masterClrMapping/>
  </p:clrMapOvr>
</p:sld>
</file>

<file path=ppt/theme/theme1.xml><?xml version="1.0" encoding="utf-8"?>
<a:theme xmlns:a="http://schemas.openxmlformats.org/drawingml/2006/main" name="ADD International Template">
  <a:themeElements>
    <a:clrScheme name="Custom 4">
      <a:dk1>
        <a:srgbClr val="FFFFFF"/>
      </a:dk1>
      <a:lt1>
        <a:srgbClr val="3C3C3C"/>
      </a:lt1>
      <a:dk2>
        <a:srgbClr val="F2F2F2"/>
      </a:dk2>
      <a:lt2>
        <a:srgbClr val="7F7F7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34A90"/>
      </a:hlink>
      <a:folHlink>
        <a:srgbClr val="7030A0"/>
      </a:folHlink>
    </a:clrScheme>
    <a:fontScheme name="resume">
      <a:majorFont>
        <a:latin typeface="Brassie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9336ED-904A-46D3-81C3-7F1AC8F9AD64}" vid="{EA4B6A0D-8039-42BF-97B6-15C9E2C4B4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ADD_Presentation_template</Template>
  <TotalTime>163</TotalTime>
  <Words>5</Words>
  <Application>Microsoft Macintosh PowerPoint</Application>
  <PresentationFormat>Widescreen</PresentationFormat>
  <Paragraphs>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Montserrat</vt:lpstr>
      <vt:lpstr>Open Sans</vt:lpstr>
      <vt:lpstr>Wingdings</vt:lpstr>
      <vt:lpstr>ADD International Template</vt:lpstr>
      <vt:lpstr>PowerPoint Presentation</vt:lpstr>
      <vt:lpstr>PowerPoint Presentation</vt:lpstr>
      <vt:lpstr>PowerPoint Presentation</vt:lpstr>
      <vt:lpstr>TITLE TO BE IN 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Tarozzi</dc:creator>
  <cp:lastModifiedBy>Susanna Bennett</cp:lastModifiedBy>
  <cp:revision>9</cp:revision>
  <dcterms:created xsi:type="dcterms:W3CDTF">2016-07-01T09:17:59Z</dcterms:created>
  <dcterms:modified xsi:type="dcterms:W3CDTF">2023-09-12T15:57:00Z</dcterms:modified>
</cp:coreProperties>
</file>